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0101D-C164-1547-9FED-38DD185C2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AF139-9701-7040-99CE-08EE6FEEA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99B6F-2938-8A44-AE18-62803ACB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185B6-5E02-F046-944F-0446DB175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C9C59-C260-574D-B86D-2EEDD6B2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3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ED82-B6CA-E047-A01E-15F903EA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94E19D-0073-E540-8C75-438007DA4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EF413-5371-2940-8372-2CB6D457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10FA6-4AF3-8549-8CE4-FACAC85A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8E83E-DC48-914A-9F1D-067881B0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3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CF84F-73D2-F44A-B92E-02FBEB8C7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A05F4-C526-7447-AFC9-7C791765C9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699FE-BBDA-4942-B3F7-B43BDC3E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8516-F934-E146-83DD-9B4B5200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D8EDE-7D8E-404A-A321-101C98F5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D956E-ADE5-0843-9793-6FE82A9D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07664-46C1-8948-8E47-B789921EC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4AF61-24AB-0944-9C4F-949CD222C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84533-64EB-B04B-8FD4-01F51758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1553B-0A1A-324B-B450-C8458B42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5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18A0-13AF-A94D-8820-ABEA2F16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AA1B7-7F34-3B47-B87A-94DA0E71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512D-A3DF-7647-AADE-AD21D3A3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D29E-0B44-BE4F-8EDB-7B22426F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44F0A-BBD7-4C46-9C32-FBCF0B02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2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17DF-8509-5443-87AF-4863F4E4C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EEB12-40CD-C248-8B92-63DFA5F4C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28077-15E0-0D44-B497-285820C5C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024F4-4E29-114F-82FC-0F03AE52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AEC04-7B02-FC49-92DD-2898E345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579B9-D749-DB43-A59F-D57F6FC11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0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EC23C-82D5-DB4D-872E-F56E19788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1139B-6E8D-D44A-AA5A-A10D0CAC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0E1E0-6167-3E41-AA7F-33B8E2646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9A30A4-E07B-574B-AC3E-E93D4FBF0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DF864-40F2-3F43-86CA-78FFB2B72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B0E273-DE0C-A044-B8A1-5547624A1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6BB80-3D61-454C-B946-5D17869B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75A75D-FDBF-AF4F-A44D-2E5F1429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9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21BE-6359-B24A-9071-52F34279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1343-D706-D041-BA69-F7B39558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0B78F-7975-E849-8D1D-D69BE4BF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DE9A9B-8F63-5144-9AB4-ED990425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0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6DF56-3855-8948-9BE3-98CCE7BF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2093-A0F4-314C-B0C9-57412C4E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73893-FB6A-BA44-B7F6-E5F338B8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788F3-7AC0-B14D-9067-165634C0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3DF4-1A41-D542-8B99-53039351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0BDC4-8178-2E45-8A77-335E4014F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6EEBF-01E6-8B4F-9743-1D490A55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383D1-7AF5-A345-AD86-BEFC931D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F5743-3EB8-ED45-83F3-2B05FD0F5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4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DD4D4-B67D-114C-965F-F0071C743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F2322-97A2-404B-9551-592E8312F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0A882-6CA3-454E-8FD7-111E5E209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5D71B-B316-034D-9C5A-49F5A7EC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AA1C3-7512-4843-A415-0A184FF4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83474A-A4E5-3D49-9FA0-43E6AA92C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32101E-B3E9-E94F-84B8-69A9B12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35417-2D1B-C649-AA9F-85049586B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5B456-77B9-C043-9D2A-02C3346455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AA20-EDA7-044B-9877-EEC22C287FC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34609-CC7B-5D46-B3EC-85DF3BB6D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59A3-637A-A746-A691-DC3BE7C5C2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4A7FD-8698-E24B-826C-224485499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4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37D6C-81FE-294A-A900-7991C5D13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ORGANIC REACTIONS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47FC7-4237-F74E-89C6-83ADBCB66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the instructor: 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299582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9E0ED-E612-094D-B1D1-B03833E88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359"/>
            <a:ext cx="10515600" cy="5587604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RESORCINOL FUSION TEST:</a:t>
            </a:r>
            <a:endParaRPr lang="en-US" sz="1800" b="1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Resorcinol condenses with phthalic an hydride in the presence of concentrated sulphuric acid to give fluoresein.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Fluorescein dissolves in alkalies to give a reddish brown solution on dilution the solution gives a strong yellowish green fluorescence.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Phthalic unhydride.                   Resorcinol.                             Fluoresscein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DEB70E-F448-824F-89BA-007409CEED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016" y="2053828"/>
            <a:ext cx="7679531" cy="29110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1278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895DA-4D9B-5C4D-AD85-38F477CB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531"/>
            <a:ext cx="10515600" cy="5355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OSAZONE FORMATION: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i)one molecule od phenyl hydrazine condenses with the aldehyde group of glucose and forms the corresponding phenyl hydrazine.</a:t>
            </a:r>
            <a:endParaRPr lang="en-US" sz="1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ii) when glucose is warmed with excess phenyl hydrazone a second molecule of the phenyl hydrazine oxidises yhe secondary alcoholic group on the carbon atom next to the aldehyde group. The corresponding ketone is formed.</a:t>
            </a:r>
            <a:endParaRPr lang="en-US" sz="1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iii) Now a third molecule of phenyl hydrazine condenses with this newly producted keto group giving the final product glucosazone.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F6762F-DBF7-9F43-B331-7769FFB15B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024" y="1160859"/>
            <a:ext cx="6233319" cy="25003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060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2D69D-55F5-C54F-83DB-4BEBD203F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3672"/>
            <a:ext cx="10515600" cy="5373291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BROMINATION: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Unsaturated compound is react with bromine to get (removal of orange red colour) colourless solution.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504E2C-4A2F-A647-9B52-13101707D40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452" y="1232297"/>
            <a:ext cx="7732157" cy="20359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061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7AF31-0C95-E949-909E-5709ED09E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2938"/>
            <a:ext cx="10515600" cy="5534025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ESTERFICATION: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Alcohol react with carboxylic acid in the presence of sulphuric acid to give ester.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3412BD-3444-E741-97FF-1C0E0E89C9D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26" y="1982392"/>
            <a:ext cx="8590358" cy="26789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573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DAFA4-7EA6-9E46-9C35-2156A2E18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0063"/>
            <a:ext cx="10515600" cy="5676900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BIURET TEST: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When urea is heated gently it losses ammonia forming a compound called “biuret”.</a:t>
            </a:r>
            <a:endParaRPr lang="en-US" sz="180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alkaline solution of biuret(NaoH)when treated with a drop of Cuso</a:t>
            </a:r>
            <a:r>
              <a:rPr lang="en-US" sz="18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solution produces a violet colour. This biuret test serves as a confirmatory test for urea (a diamide).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4B4229-040B-5F45-B5F9-A490B8B8B6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156" y="1125141"/>
            <a:ext cx="8626077" cy="18930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82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D3095-CBDF-714F-8D99-B201631BC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2234"/>
            <a:ext cx="10515600" cy="5444729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DICARBOXYLATION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benzoic acid is heated with sodalime (a mixture of caustic soda and quick lime) inflammable vapours of benzene are evolved.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D21D9A-7FBC-2141-A92D-544011622A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656" y="1160860"/>
            <a:ext cx="9532143" cy="19288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3977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3053B-93A7-2542-9F11-05A20750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41"/>
            <a:ext cx="10515600" cy="5623322"/>
          </a:xfrm>
        </p:spPr>
        <p:txBody>
          <a:bodyPr/>
          <a:lstStyle/>
          <a:p>
            <a:pPr marL="0" indent="0">
              <a:buNone/>
            </a:pPr>
            <a:r>
              <a:rPr lang="en-US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DIAZOREACTION (OR) COUPLING REACTION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aniline or phonol is reacted with benzene diazonium chloride diazo coupling takes place to given azodyes.</a:t>
            </a:r>
            <a:endParaRPr lang="en-US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DBEA9B-38CF-CE48-922B-E0951191E7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469" y="1732359"/>
            <a:ext cx="9889331" cy="35897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268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35680-2751-8B44-AC1D-589B71778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1837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ORGANIC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REACTIONS</dc:title>
  <dc:creator>919361498802</dc:creator>
  <cp:lastModifiedBy>919361498802</cp:lastModifiedBy>
  <cp:revision>6</cp:revision>
  <dcterms:created xsi:type="dcterms:W3CDTF">2020-10-12T11:59:13Z</dcterms:created>
  <dcterms:modified xsi:type="dcterms:W3CDTF">2020-10-12T13:56:08Z</dcterms:modified>
</cp:coreProperties>
</file>